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741EF-28FB-4255-94DA-6A8BF9F341C2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9502D-86AC-4F41-ACBD-C2486BAA7F6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9502D-86AC-4F41-ACBD-C2486BAA7F6C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ABF1B-5752-47C6-B8C0-1F3599BFD74B}" type="datetimeFigureOut">
              <a:rPr lang="es-MX" smtClean="0"/>
              <a:pPr/>
              <a:t>28/03/2010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D7C7-E91C-4EFB-A648-470D52C6649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compaq\Desktop\logo s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286016" cy="228601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w="165100" prst="coolSlant"/>
          </a:sp3d>
        </p:spPr>
      </p:pic>
      <p:sp>
        <p:nvSpPr>
          <p:cNvPr id="3" name="2 Rectángulo"/>
          <p:cNvSpPr/>
          <p:nvPr/>
        </p:nvSpPr>
        <p:spPr>
          <a:xfrm>
            <a:off x="428596" y="5143512"/>
            <a:ext cx="257176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"/>
            <a:bevelB w="6350"/>
          </a:sp3d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Bernard MT Condensed" pitchFamily="18" charset="0"/>
              </a:rPr>
              <a:t>GENERAL</a:t>
            </a:r>
            <a:r>
              <a:rPr lang="es-MX" sz="1600" baseline="0" dirty="0" smtClean="0">
                <a:latin typeface="Bernard MT Condensed" pitchFamily="18" charset="0"/>
              </a:rPr>
              <a:t>  ANAYA  N° 756- b  </a:t>
            </a:r>
          </a:p>
          <a:p>
            <a:r>
              <a:rPr lang="es-MX" sz="1600" baseline="0" dirty="0" smtClean="0">
                <a:latin typeface="Bernard MT Condensed" pitchFamily="18" charset="0"/>
              </a:rPr>
              <a:t>COL. </a:t>
            </a:r>
            <a:r>
              <a:rPr lang="es-MX" sz="1600" dirty="0" smtClean="0">
                <a:latin typeface="Bernard MT Condensed" pitchFamily="18" charset="0"/>
              </a:rPr>
              <a:t>CHAPULTEPEC</a:t>
            </a:r>
            <a:r>
              <a:rPr lang="es-MX" sz="1600" baseline="0" dirty="0" smtClean="0">
                <a:latin typeface="Bernard MT Condensed" pitchFamily="18" charset="0"/>
              </a:rPr>
              <a:t> SUR</a:t>
            </a:r>
          </a:p>
          <a:p>
            <a:r>
              <a:rPr lang="es-MX" sz="1600" baseline="0" dirty="0" smtClean="0">
                <a:latin typeface="Bernard MT Condensed" pitchFamily="18" charset="0"/>
              </a:rPr>
              <a:t>TEL. 2-04-15-38, 3-15-60-74</a:t>
            </a:r>
          </a:p>
          <a:p>
            <a:r>
              <a:rPr lang="es-MX" sz="1600" baseline="0" dirty="0" smtClean="0">
                <a:latin typeface="Bernard MT Condensed" pitchFamily="18" charset="0"/>
              </a:rPr>
              <a:t>CEL.44-32-39-61-94</a:t>
            </a:r>
            <a:r>
              <a:rPr lang="es-MX" sz="1600" dirty="0" smtClean="0">
                <a:latin typeface="Bernard MT Condensed" pitchFamily="18" charset="0"/>
              </a:rPr>
              <a:t> </a:t>
            </a:r>
          </a:p>
          <a:p>
            <a:r>
              <a:rPr lang="es-MX" sz="1600" baseline="0" dirty="0" smtClean="0">
                <a:latin typeface="Bernard MT Condensed" pitchFamily="18" charset="0"/>
              </a:rPr>
              <a:t>MORELIA</a:t>
            </a:r>
            <a:r>
              <a:rPr lang="es-MX" sz="1600" baseline="0" dirty="0" smtClean="0">
                <a:latin typeface="Bernard MT Condensed" pitchFamily="18" charset="0"/>
              </a:rPr>
              <a:t>, MICH.</a:t>
            </a:r>
            <a:endParaRPr lang="es-MX" sz="1600" dirty="0">
              <a:latin typeface="Bernard MT Condensed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00298" y="642918"/>
            <a:ext cx="4286280" cy="187743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contourW="12700">
            <a:bevelT/>
            <a:bevelB w="139700" prst="cross"/>
            <a:extrusionClr>
              <a:schemeClr val="tx2"/>
            </a:extrusionClr>
            <a:contourClr>
              <a:schemeClr val="accent1"/>
            </a:contourClr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s-MX" sz="2900" dirty="0" smtClean="0">
                <a:latin typeface="Bernard MT Condensed" pitchFamily="18" charset="0"/>
              </a:rPr>
              <a:t>RENTO</a:t>
            </a:r>
            <a:r>
              <a:rPr lang="es-MX" sz="2900" baseline="0" dirty="0" smtClean="0">
                <a:latin typeface="Bernard MT Condensed" pitchFamily="18" charset="0"/>
              </a:rPr>
              <a:t> PRECIOSAS VILLAS </a:t>
            </a:r>
          </a:p>
          <a:p>
            <a:r>
              <a:rPr lang="es-MX" sz="2900" baseline="0" dirty="0" smtClean="0">
                <a:latin typeface="Bernard MT Condensed" pitchFamily="18" charset="0"/>
              </a:rPr>
              <a:t>Y DEPARTAMENTOS DENTRO DEL HOTEL TESORO FRENTE AL MAR PARA 10 PERSONAS</a:t>
            </a:r>
            <a:endParaRPr lang="es-MX" sz="2900" dirty="0">
              <a:latin typeface="Bernard MT Condensed" pitchFamily="18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286256"/>
            <a:ext cx="2714644" cy="235745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6 Rectángulo"/>
          <p:cNvSpPr/>
          <p:nvPr/>
        </p:nvSpPr>
        <p:spPr>
          <a:xfrm>
            <a:off x="2500298" y="142852"/>
            <a:ext cx="6429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www.1azonabienesraices.spaces.live.com</a:t>
            </a:r>
            <a:endParaRPr lang="es-MX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714752"/>
            <a:ext cx="2928958" cy="292895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86256"/>
            <a:ext cx="2643206" cy="23574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642918"/>
            <a:ext cx="2357454" cy="1928826"/>
          </a:xfrm>
          <a:prstGeom prst="rect">
            <a:avLst/>
          </a:prstGeom>
          <a:ln>
            <a:solidFill>
              <a:srgbClr val="000000"/>
            </a:solidFill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11 Rectángulo"/>
          <p:cNvSpPr/>
          <p:nvPr/>
        </p:nvSpPr>
        <p:spPr>
          <a:xfrm>
            <a:off x="6500826" y="264318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Cooper Black" pitchFamily="18" charset="0"/>
              </a:rPr>
              <a:t>RESERVACIONES:</a:t>
            </a:r>
            <a:endParaRPr lang="es-MX" dirty="0">
              <a:latin typeface="Cooper Black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14348" y="2500306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 smtClean="0">
                <a:latin typeface="Cooper Black" pitchFamily="18" charset="0"/>
              </a:rPr>
              <a:t>PROMOCION SANTA</a:t>
            </a:r>
            <a:endParaRPr lang="es-MX" sz="4000" dirty="0">
              <a:latin typeface="Cooper Black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42844" y="3000372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Cooper Black" pitchFamily="18" charset="0"/>
              </a:rPr>
              <a:t>Del 3 Al 7 De Abril De $6,500 solo $4,000 x noche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42844" y="3357562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Cooper Black" pitchFamily="18" charset="0"/>
              </a:rPr>
              <a:t>Del 8 Al 11 De Abril De $6,500 solo $4,500 x noche</a:t>
            </a:r>
            <a:endParaRPr lang="es-MX" sz="2000" dirty="0">
              <a:latin typeface="Cooper Black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643702" y="3000372"/>
            <a:ext cx="2357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/>
              <a:t>GENERAL ANAYA 756-B</a:t>
            </a:r>
          </a:p>
          <a:p>
            <a:r>
              <a:rPr lang="es-MX" sz="1600" b="1" dirty="0" smtClean="0"/>
              <a:t>COL. CHAPULTEPEC SUR</a:t>
            </a:r>
          </a:p>
          <a:p>
            <a:r>
              <a:rPr lang="es-MX" sz="1600" b="1" dirty="0" smtClean="0"/>
              <a:t>TEL:2-04-15-38</a:t>
            </a:r>
          </a:p>
          <a:p>
            <a:r>
              <a:rPr lang="es-MX" sz="1600" b="1" dirty="0" smtClean="0"/>
              <a:t> 32-39-61-94,31-81-93-43</a:t>
            </a:r>
            <a:endParaRPr lang="es-MX" sz="1600" b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80</Words>
  <Application>Microsoft Office PowerPoint</Application>
  <PresentationFormat>Presentación en pantalla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 compaq</dc:creator>
  <cp:lastModifiedBy>user compaq</cp:lastModifiedBy>
  <cp:revision>16</cp:revision>
  <dcterms:created xsi:type="dcterms:W3CDTF">2010-03-26T00:55:23Z</dcterms:created>
  <dcterms:modified xsi:type="dcterms:W3CDTF">2010-03-28T17:23:35Z</dcterms:modified>
</cp:coreProperties>
</file>