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8" r:id="rId3"/>
    <p:sldId id="277" r:id="rId4"/>
    <p:sldId id="257" r:id="rId5"/>
    <p:sldId id="259" r:id="rId6"/>
    <p:sldId id="276" r:id="rId7"/>
    <p:sldId id="260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5CBF03-2989-4BA3-8D5F-AA1A7BFA6D7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B69F89-B013-462B-987B-EC26B2C6BDD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D898E-1EA8-4B51-9B57-8AC273CE3073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EC4-2D87-43C7-8DCA-7D34D14477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B300-C3F1-4BF9-9B8A-F5C7F1E4171A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88075-E980-4959-B13A-C06F80AE06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A3A46-78EF-4EFB-A09D-940F7B8B3F27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32CA-3C47-43D0-9552-7AA2AF4668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77827-99DE-4D36-8FFF-076FC9FB2684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BD81-1D98-465D-8288-0053384466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CB9B7-FC12-487F-8472-5CC17AD33C37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8061D-2798-4AB8-B89F-4D3277DD0F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C7A8D-D4FA-487C-ABFD-2D5F72B13F29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83D95-64AA-4620-9629-74733C50D0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F288-2F75-476B-956F-0C8418ECA242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2BE6-297B-46E2-8F99-7A01871B383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680F1-0FCE-423C-ADFF-BE15718773DF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CE559-A949-461D-B5D5-B65A822B51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600D3-689F-4F7A-A078-665EEC9DFBB5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0BB1-CDB2-4A20-8B35-1BD110471A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A7491-ED95-4C12-A400-0D03EB4915DC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5CA2-C246-4135-AA6C-B655F6A9853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1C116-64C5-4BDF-B1C1-E5A86F28E04B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C19F2-C930-4CB2-AC0B-FA1F9762E6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CC00">
                <a:gamma/>
                <a:shade val="56078"/>
                <a:invGamma/>
              </a:srgb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199C15B-3656-4177-995F-532163A3B71C}" type="datetime1">
              <a:rPr lang="es-ES"/>
              <a:pPr/>
              <a:t>22/06/2009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36214-401B-43BC-86FF-613C7BDEE3E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DSC00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0613"/>
          </a:xfrm>
          <a:prstGeom prst="rect">
            <a:avLst/>
          </a:prstGeom>
          <a:noFill/>
        </p:spPr>
      </p:pic>
      <p:pic>
        <p:nvPicPr>
          <p:cNvPr id="12294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23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DSC00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2763"/>
            <a:ext cx="7696200" cy="5776912"/>
          </a:xfrm>
          <a:prstGeom prst="rect">
            <a:avLst/>
          </a:prstGeom>
          <a:noFill/>
        </p:spPr>
      </p:pic>
      <p:pic>
        <p:nvPicPr>
          <p:cNvPr id="14342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DSC00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96200" cy="5599113"/>
          </a:xfrm>
          <a:prstGeom prst="rect">
            <a:avLst/>
          </a:prstGeom>
          <a:noFill/>
        </p:spPr>
      </p:pic>
      <p:pic>
        <p:nvPicPr>
          <p:cNvPr id="1536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31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DSC00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0"/>
            <a:ext cx="5145087" cy="6858000"/>
          </a:xfrm>
          <a:prstGeom prst="rect">
            <a:avLst/>
          </a:prstGeom>
          <a:noFill/>
        </p:spPr>
      </p:pic>
      <p:pic>
        <p:nvPicPr>
          <p:cNvPr id="16390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34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DSC00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500"/>
            <a:ext cx="7848600" cy="5884863"/>
          </a:xfrm>
          <a:prstGeom prst="rect">
            <a:avLst/>
          </a:prstGeom>
          <a:noFill/>
        </p:spPr>
      </p:pic>
      <p:pic>
        <p:nvPicPr>
          <p:cNvPr id="17413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DSC00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620000" cy="5713413"/>
          </a:xfrm>
          <a:prstGeom prst="rect">
            <a:avLst/>
          </a:prstGeom>
          <a:noFill/>
        </p:spPr>
      </p:pic>
      <p:pic>
        <p:nvPicPr>
          <p:cNvPr id="18437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07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DSC00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772400" cy="5827713"/>
          </a:xfrm>
          <a:prstGeom prst="rect">
            <a:avLst/>
          </a:prstGeom>
          <a:noFill/>
        </p:spPr>
      </p:pic>
      <p:pic>
        <p:nvPicPr>
          <p:cNvPr id="19461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31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DSC00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924800" cy="5942013"/>
          </a:xfrm>
          <a:prstGeom prst="rect">
            <a:avLst/>
          </a:prstGeom>
          <a:noFill/>
        </p:spPr>
      </p:pic>
      <p:pic>
        <p:nvPicPr>
          <p:cNvPr id="20485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76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8" name="Picture 4" descr="DSC00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3543300"/>
          </a:xfrm>
          <a:prstGeom prst="rect">
            <a:avLst/>
          </a:prstGeom>
          <a:noFill/>
        </p:spPr>
      </p:pic>
      <p:pic>
        <p:nvPicPr>
          <p:cNvPr id="21509" name="Picture 5" descr="DSC00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581400"/>
          </a:xfrm>
          <a:prstGeom prst="rect">
            <a:avLst/>
          </a:prstGeom>
          <a:noFill/>
        </p:spPr>
      </p:pic>
      <p:pic>
        <p:nvPicPr>
          <p:cNvPr id="21510" name="Picture 6" descr="DSC003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3300"/>
            <a:ext cx="4495800" cy="3314700"/>
          </a:xfrm>
          <a:prstGeom prst="rect">
            <a:avLst/>
          </a:prstGeom>
          <a:noFill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495800"/>
            <a:ext cx="1714500" cy="819150"/>
          </a:xfrm>
          <a:prstGeom prst="rect">
            <a:avLst/>
          </a:prstGeom>
          <a:noFill/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029200" y="5791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Así se entrega su casa</a:t>
            </a:r>
            <a:endParaRPr lang="es-ES" b="1"/>
          </a:p>
        </p:txBody>
      </p:sp>
    </p:spTree>
  </p:cSld>
  <p:clrMapOvr>
    <a:masterClrMapping/>
  </p:clrMapOvr>
  <p:transition advTm="525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pl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4983163"/>
          </a:xfrm>
          <a:prstGeom prst="rect">
            <a:avLst/>
          </a:prstGeom>
          <a:noFill/>
        </p:spPr>
      </p:pic>
      <p:pic>
        <p:nvPicPr>
          <p:cNvPr id="22534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8640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431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DSC00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391400" cy="5541963"/>
          </a:xfrm>
          <a:prstGeom prst="rect">
            <a:avLst/>
          </a:prstGeom>
          <a:noFill/>
        </p:spPr>
      </p:pic>
      <p:pic>
        <p:nvPicPr>
          <p:cNvPr id="9222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DSC00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391400" cy="5541963"/>
          </a:xfrm>
          <a:prstGeom prst="rect">
            <a:avLst/>
          </a:prstGeom>
          <a:noFill/>
        </p:spPr>
      </p:pic>
      <p:pic>
        <p:nvPicPr>
          <p:cNvPr id="9222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DSC00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48600" cy="5884863"/>
          </a:xfrm>
          <a:prstGeom prst="rect">
            <a:avLst/>
          </a:prstGeom>
          <a:noFill/>
        </p:spPr>
      </p:pic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64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DSC00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0050"/>
            <a:ext cx="8001000" cy="5999163"/>
          </a:xfrm>
          <a:prstGeom prst="rect">
            <a:avLst/>
          </a:prstGeom>
          <a:noFill/>
        </p:spPr>
      </p:pic>
      <p:pic>
        <p:nvPicPr>
          <p:cNvPr id="1024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65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SC00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84200"/>
            <a:ext cx="7772400" cy="5578475"/>
          </a:xfrm>
          <a:prstGeom prst="rect">
            <a:avLst/>
          </a:prstGeom>
          <a:noFill/>
        </p:spPr>
      </p:pic>
      <p:pic>
        <p:nvPicPr>
          <p:cNvPr id="28678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20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SC00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7924800" cy="5942013"/>
          </a:xfrm>
          <a:prstGeom prst="rect">
            <a:avLst/>
          </a:prstGeom>
          <a:noFill/>
        </p:spPr>
      </p:pic>
      <p:pic>
        <p:nvPicPr>
          <p:cNvPr id="11270" name="Picture 6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31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SC00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31825"/>
            <a:ext cx="7620000" cy="5708650"/>
          </a:xfrm>
          <a:prstGeom prst="rect">
            <a:avLst/>
          </a:prstGeom>
          <a:noFill/>
        </p:spPr>
      </p:pic>
      <p:pic>
        <p:nvPicPr>
          <p:cNvPr id="13318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40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DSC00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4350"/>
            <a:ext cx="7848600" cy="5884863"/>
          </a:xfrm>
          <a:prstGeom prst="rect">
            <a:avLst/>
          </a:prstGeom>
          <a:noFill/>
        </p:spPr>
      </p:pic>
      <p:pic>
        <p:nvPicPr>
          <p:cNvPr id="27653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228725"/>
          </a:xfrm>
          <a:prstGeom prst="rect">
            <a:avLst/>
          </a:prstGeom>
          <a:noFill/>
        </p:spPr>
      </p:pic>
    </p:spTree>
  </p:cSld>
  <p:clrMapOvr>
    <a:masterClrMapping/>
  </p:clrMapOvr>
  <p:transition advTm="3468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Loma Dorada">
  <a:themeElements>
    <a:clrScheme name="Presentacion Loma Dor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on Loma Dor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on Loma Dor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n Loma Dor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n Loma Dor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n Loma Dor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n Loma Dor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n Loma Dor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n Loma Dor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Loma Dorada</Template>
  <TotalTime>5</TotalTime>
  <Words>5</Words>
  <Application>Microsoft PowerPoint</Application>
  <PresentationFormat>Presentación en pantalla (4:3)</PresentationFormat>
  <Paragraphs>1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Arial</vt:lpstr>
      <vt:lpstr>Presentacion Loma Dorada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</dc:creator>
  <cp:lastModifiedBy>TECNOURBE</cp:lastModifiedBy>
  <cp:revision>3</cp:revision>
  <cp:lastPrinted>1601-01-01T00:00:00Z</cp:lastPrinted>
  <dcterms:created xsi:type="dcterms:W3CDTF">2008-09-03T16:07:22Z</dcterms:created>
  <dcterms:modified xsi:type="dcterms:W3CDTF">2009-06-22T22:33:26Z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