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custShowLst>
    <p:custShow name="Presentación personalizada 1" id="0">
      <p:sldLst>
        <p:sld r:id="rId2"/>
      </p:sldLst>
    </p:custShow>
  </p:custShow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00" autoAdjust="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47461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3921720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24492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88741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407834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883919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4955147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90363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63984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493926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830218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681A-3CFD-479D-8C7E-F5399FF09B4C}" type="datetimeFigureOut">
              <a:rPr lang="es-MX" smtClean="0"/>
              <a:pPr/>
              <a:t>23/02/2010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15FF-2801-45CE-BE1D-7C8AAAA4105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9569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Imagen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0"/>
            <a:ext cx="1979510" cy="13526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21086856" lon="1871234" rev="21343355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987824" y="2451086"/>
            <a:ext cx="5688632" cy="1538883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Engravers MT" pitchFamily="18" charset="0"/>
              </a:rPr>
              <a:t>RENTO PRECIOSAS VILLAS Y DEPARTAMENTOS dentro del HOTEL TESORO en IXTAPA </a:t>
            </a:r>
            <a:r>
              <a:rPr lang="es-MX" sz="1400" b="1" dirty="0" smtClean="0">
                <a:solidFill>
                  <a:schemeClr val="tx1"/>
                </a:solidFill>
                <a:latin typeface="Engravers MT" pitchFamily="18" charset="0"/>
              </a:rPr>
              <a:t>ZIHUATANEJO</a:t>
            </a:r>
          </a:p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Engravers MT" pitchFamily="18" charset="0"/>
              </a:rPr>
              <a:t> EN EL CORAZON DE LA ZONA HOTELERA.</a:t>
            </a:r>
          </a:p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Engravers MT" pitchFamily="18" charset="0"/>
              </a:rPr>
              <a:t>FRENTE AL MAR </a:t>
            </a:r>
          </a:p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Engravers MT" pitchFamily="18" charset="0"/>
              </a:rPr>
              <a:t>$ </a:t>
            </a:r>
            <a:r>
              <a:rPr lang="es-MX" sz="2400" b="1" dirty="0" smtClean="0">
                <a:solidFill>
                  <a:schemeClr val="tx1"/>
                </a:solidFill>
                <a:latin typeface="Engravers MT" pitchFamily="18" charset="0"/>
              </a:rPr>
              <a:t>2, 950.00 POR NOCHE.</a:t>
            </a:r>
            <a:endParaRPr lang="es-MX" sz="2400" b="1" dirty="0">
              <a:solidFill>
                <a:schemeClr val="tx1"/>
              </a:solidFill>
              <a:latin typeface="Engravers MT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1428737"/>
            <a:ext cx="2286016" cy="14619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 Rounded MT Bold" pitchFamily="34" charset="0"/>
              </a:rPr>
              <a:t>GENERAL ANAYA No. 756-B </a:t>
            </a:r>
          </a:p>
          <a:p>
            <a:r>
              <a:rPr lang="es-MX" sz="1200" b="1" dirty="0" smtClean="0">
                <a:latin typeface="Arial Rounded MT Bold" pitchFamily="34" charset="0"/>
              </a:rPr>
              <a:t>COL. CHAPULTEPEC, SUR.</a:t>
            </a:r>
          </a:p>
          <a:p>
            <a:r>
              <a:rPr lang="es-MX" sz="1200" b="1" dirty="0" smtClean="0">
                <a:latin typeface="Arial Rounded MT Bold" pitchFamily="34" charset="0"/>
              </a:rPr>
              <a:t>MORELIA, MICHOACAN.</a:t>
            </a:r>
          </a:p>
          <a:p>
            <a:endParaRPr lang="es-MX" sz="1200" dirty="0">
              <a:latin typeface="Arial Rounded MT Bold" pitchFamily="34" charset="0"/>
            </a:endParaRPr>
          </a:p>
          <a:p>
            <a:r>
              <a:rPr lang="es-MX" sz="1300" b="1" dirty="0" smtClean="0">
                <a:latin typeface="Arial Rounded MT Bold" pitchFamily="34" charset="0"/>
              </a:rPr>
              <a:t>TEL: </a:t>
            </a:r>
            <a:r>
              <a:rPr lang="es-MX" sz="1300" b="1" dirty="0" smtClean="0">
                <a:latin typeface="Arial Rounded MT Bold" pitchFamily="34" charset="0"/>
              </a:rPr>
              <a:t>01-443-204-15-38.</a:t>
            </a:r>
            <a:endParaRPr lang="es-MX" sz="1300" b="1" dirty="0" smtClean="0">
              <a:latin typeface="Arial Rounded MT Bold" pitchFamily="34" charset="0"/>
            </a:endParaRPr>
          </a:p>
          <a:p>
            <a:r>
              <a:rPr lang="es-MX" sz="1300" b="1" dirty="0" smtClean="0">
                <a:latin typeface="Arial Rounded MT Bold" pitchFamily="34" charset="0"/>
              </a:rPr>
              <a:t>CEL: </a:t>
            </a:r>
            <a:r>
              <a:rPr lang="es-MX" sz="1300" b="1" dirty="0" smtClean="0">
                <a:latin typeface="Arial Rounded MT Bold" pitchFamily="34" charset="0"/>
              </a:rPr>
              <a:t>045-44-32-39-61-94</a:t>
            </a:r>
            <a:endParaRPr lang="es-MX" sz="1300" b="1" dirty="0" smtClean="0">
              <a:latin typeface="Arial Rounded MT Bold" pitchFamily="34" charset="0"/>
            </a:endParaRPr>
          </a:p>
          <a:p>
            <a:r>
              <a:rPr lang="es-MX" sz="1400" dirty="0" smtClean="0">
                <a:latin typeface="Arial Rounded MT Bold" pitchFamily="34" charset="0"/>
              </a:rPr>
              <a:t>          </a:t>
            </a:r>
            <a:endParaRPr lang="es-MX" sz="1400" dirty="0">
              <a:latin typeface="Arial Rounded MT Bold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143240" y="4071942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 Rounded MT Bold" pitchFamily="34" charset="0"/>
              </a:rPr>
              <a:t>http://1azonabienesraices.spaces.live.com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34346" y="5301208"/>
            <a:ext cx="2592288" cy="246221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latin typeface="Arial Rounded MT Bold" pitchFamily="34" charset="0"/>
              </a:rPr>
              <a:t>SE ACEPTAN Y TRAMITAN CREDITOS </a:t>
            </a:r>
            <a:endParaRPr lang="es-MX" sz="1000" dirty="0">
              <a:latin typeface="Arial Rounded MT Bold" pitchFamily="34" charset="0"/>
            </a:endParaRPr>
          </a:p>
        </p:txBody>
      </p:sp>
      <p:pic>
        <p:nvPicPr>
          <p:cNvPr id="2" name="Imagen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5572140"/>
            <a:ext cx="17145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n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573" t="9053"/>
          <a:stretch/>
        </p:blipFill>
        <p:spPr bwMode="auto">
          <a:xfrm>
            <a:off x="1915036" y="5691445"/>
            <a:ext cx="889623" cy="64807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2" descr="http://www.mexicopictures.net/albums/userpics/10149/tesoro-ixtapa-Poo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4643446"/>
            <a:ext cx="2699792" cy="2026714"/>
          </a:xfrm>
          <a:prstGeom prst="roundRect">
            <a:avLst>
              <a:gd name="adj" fmla="val 16667"/>
            </a:avLst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4" name="13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3071810"/>
            <a:ext cx="2593479" cy="2105223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6" name="15 Imagen"/>
          <p:cNvPicPr/>
          <p:nvPr/>
        </p:nvPicPr>
        <p:blipFill rotWithShape="1">
          <a:blip r:embed="rId8" cstate="print"/>
          <a:srcRect l="3044" t="2765"/>
          <a:stretch/>
        </p:blipFill>
        <p:spPr bwMode="auto">
          <a:xfrm>
            <a:off x="3000364" y="4572008"/>
            <a:ext cx="2736304" cy="2088232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7" name="16 Imagen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824" y="116632"/>
            <a:ext cx="2664296" cy="2088232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21" name="20 Imagen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60" y="142852"/>
            <a:ext cx="2714644" cy="207170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894493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4000">
        <p14:ripple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|0.9|1.7|2.4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62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  <vt:variant>
        <vt:lpstr>Presentaciones personalizadas</vt:lpstr>
      </vt:variant>
      <vt:variant>
        <vt:i4>1</vt:i4>
      </vt:variant>
    </vt:vector>
  </HeadingPairs>
  <TitlesOfParts>
    <vt:vector size="3" baseType="lpstr">
      <vt:lpstr>Tema de Office</vt:lpstr>
      <vt:lpstr>Diapositiva 1</vt:lpstr>
      <vt:lpstr>Presentación personalizada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</dc:creator>
  <cp:lastModifiedBy>user compaq</cp:lastModifiedBy>
  <cp:revision>22</cp:revision>
  <dcterms:created xsi:type="dcterms:W3CDTF">2010-02-22T21:21:37Z</dcterms:created>
  <dcterms:modified xsi:type="dcterms:W3CDTF">2010-02-23T17:58:07Z</dcterms:modified>
</cp:coreProperties>
</file>